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538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F970F-99B1-45B0-8557-9E5B2765C619}" type="datetimeFigureOut">
              <a:rPr lang="en-US" smtClean="0"/>
              <a:t>11/10/2015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94FC1-2C32-4A89-9600-A9CFA831BE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F970F-99B1-45B0-8557-9E5B2765C619}" type="datetimeFigureOut">
              <a:rPr lang="en-US" smtClean="0"/>
              <a:t>11/10/2015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94FC1-2C32-4A89-9600-A9CFA831BE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F970F-99B1-45B0-8557-9E5B2765C619}" type="datetimeFigureOut">
              <a:rPr lang="en-US" smtClean="0"/>
              <a:t>11/10/2015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94FC1-2C32-4A89-9600-A9CFA831BE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F970F-99B1-45B0-8557-9E5B2765C619}" type="datetimeFigureOut">
              <a:rPr lang="en-US" smtClean="0"/>
              <a:t>11/10/2015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94FC1-2C32-4A89-9600-A9CFA831BE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F970F-99B1-45B0-8557-9E5B2765C619}" type="datetimeFigureOut">
              <a:rPr lang="en-US" smtClean="0"/>
              <a:t>11/10/2015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94FC1-2C32-4A89-9600-A9CFA831BE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F970F-99B1-45B0-8557-9E5B2765C619}" type="datetimeFigureOut">
              <a:rPr lang="en-US" smtClean="0"/>
              <a:t>11/10/2015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94FC1-2C32-4A89-9600-A9CFA831BE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F970F-99B1-45B0-8557-9E5B2765C619}" type="datetimeFigureOut">
              <a:rPr lang="en-US" smtClean="0"/>
              <a:t>11/10/2015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94FC1-2C32-4A89-9600-A9CFA831BE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F970F-99B1-45B0-8557-9E5B2765C619}" type="datetimeFigureOut">
              <a:rPr lang="en-US" smtClean="0"/>
              <a:t>11/10/2015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94FC1-2C32-4A89-9600-A9CFA831BE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F970F-99B1-45B0-8557-9E5B2765C619}" type="datetimeFigureOut">
              <a:rPr lang="en-US" smtClean="0"/>
              <a:t>11/10/2015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94FC1-2C32-4A89-9600-A9CFA831BE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F970F-99B1-45B0-8557-9E5B2765C619}" type="datetimeFigureOut">
              <a:rPr lang="en-US" smtClean="0"/>
              <a:t>11/10/2015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94FC1-2C32-4A89-9600-A9CFA831BE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F970F-99B1-45B0-8557-9E5B2765C619}" type="datetimeFigureOut">
              <a:rPr lang="en-US" smtClean="0"/>
              <a:t>11/10/2015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94FC1-2C32-4A89-9600-A9CFA831BE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AF970F-99B1-45B0-8557-9E5B2765C619}" type="datetimeFigureOut">
              <a:rPr lang="en-US" smtClean="0"/>
              <a:t>11/10/2015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194FC1-2C32-4A89-9600-A9CFA831BE7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Assignments for ODL</a:t>
            </a:r>
            <a:br>
              <a:rPr lang="en-US" dirty="0" smtClean="0"/>
            </a:br>
            <a:r>
              <a:rPr lang="en-US" dirty="0" smtClean="0"/>
              <a:t>Dr. George </a:t>
            </a:r>
            <a:r>
              <a:rPr lang="en-US" dirty="0" err="1" smtClean="0"/>
              <a:t>Perera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Please read the instructions for the assignments from OUM</a:t>
            </a:r>
          </a:p>
          <a:p>
            <a:r>
              <a:rPr lang="en-US" dirty="0" smtClean="0"/>
              <a:t>You have 5 activities/assignments </a:t>
            </a:r>
          </a:p>
          <a:p>
            <a:r>
              <a:rPr lang="en-US" dirty="0" smtClean="0"/>
              <a:t>For each assignment read the text book from </a:t>
            </a:r>
            <a:r>
              <a:rPr lang="en-US" dirty="0" err="1" smtClean="0"/>
              <a:t>Osman</a:t>
            </a:r>
            <a:r>
              <a:rPr lang="en-US" dirty="0" smtClean="0"/>
              <a:t> et al provided </a:t>
            </a:r>
          </a:p>
          <a:p>
            <a:r>
              <a:rPr lang="en-US" dirty="0" smtClean="0"/>
              <a:t>You may use extra reading from OUM e-library and the Internet</a:t>
            </a:r>
          </a:p>
          <a:p>
            <a:r>
              <a:rPr lang="en-US" dirty="0" smtClean="0"/>
              <a:t>Include your practical application/ideas/opinions as an OUM adult online learner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assignment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.Please see the MSWord document in this regard</a:t>
            </a:r>
          </a:p>
          <a:p>
            <a:pPr>
              <a:buNone/>
            </a:pPr>
            <a:r>
              <a:rPr lang="en-US" dirty="0" smtClean="0"/>
              <a:t>.Font size is 12 Times New Romans</a:t>
            </a:r>
          </a:p>
          <a:p>
            <a:pPr>
              <a:buNone/>
            </a:pPr>
            <a:r>
              <a:rPr lang="en-US" dirty="0" smtClean="0"/>
              <a:t>. Double space</a:t>
            </a:r>
          </a:p>
          <a:p>
            <a:pPr>
              <a:buNone/>
            </a:pPr>
            <a:r>
              <a:rPr lang="en-US" dirty="0" smtClean="0"/>
              <a:t>Margins left 1.5”, other sides 1”</a:t>
            </a:r>
          </a:p>
          <a:p>
            <a:pPr>
              <a:buNone/>
            </a:pPr>
            <a:r>
              <a:rPr lang="en-US" dirty="0" smtClean="0"/>
              <a:t>Double space only on headings and subheading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you have questions, you may ask through FB Email: </a:t>
            </a:r>
            <a:r>
              <a:rPr lang="en-US" dirty="0" err="1" smtClean="0"/>
              <a:t>DrGeorge</a:t>
            </a:r>
            <a:r>
              <a:rPr lang="en-US" dirty="0" smtClean="0"/>
              <a:t> </a:t>
            </a:r>
            <a:r>
              <a:rPr lang="en-US" dirty="0" err="1" smtClean="0"/>
              <a:t>Perera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</TotalTime>
  <Words>101</Words>
  <Application>Microsoft Office PowerPoint</Application>
  <PresentationFormat>On-screen Show (4:3)</PresentationFormat>
  <Paragraphs>13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Assignments for ODL Dr. George Perera</vt:lpstr>
      <vt:lpstr>Sample assignment Format</vt:lpstr>
      <vt:lpstr>Slide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Assignments for ODL</dc:title>
  <dc:creator>pillaliyanage perera</dc:creator>
  <cp:lastModifiedBy>pillaliyanage perera</cp:lastModifiedBy>
  <cp:revision>15</cp:revision>
  <dcterms:created xsi:type="dcterms:W3CDTF">2015-11-10T01:31:17Z</dcterms:created>
  <dcterms:modified xsi:type="dcterms:W3CDTF">2015-11-10T03:57:22Z</dcterms:modified>
</cp:coreProperties>
</file>