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4196E0-47F4-4478-BF8B-53508C6CAE5B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7DD0F-E61B-412D-8931-D4231340A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7DD0F-E61B-412D-8931-D4231340A9B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7C7B-C764-4CB7-9049-575FD830A664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909F-DF3A-4FD3-9106-663F264C3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7C7B-C764-4CB7-9049-575FD830A664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909F-DF3A-4FD3-9106-663F264C3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7C7B-C764-4CB7-9049-575FD830A664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909F-DF3A-4FD3-9106-663F264C3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7C7B-C764-4CB7-9049-575FD830A664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909F-DF3A-4FD3-9106-663F264C3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7C7B-C764-4CB7-9049-575FD830A664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909F-DF3A-4FD3-9106-663F264C3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7C7B-C764-4CB7-9049-575FD830A664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909F-DF3A-4FD3-9106-663F264C3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7C7B-C764-4CB7-9049-575FD830A664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909F-DF3A-4FD3-9106-663F264C3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7C7B-C764-4CB7-9049-575FD830A664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909F-DF3A-4FD3-9106-663F264C3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7C7B-C764-4CB7-9049-575FD830A664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909F-DF3A-4FD3-9106-663F264C3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7C7B-C764-4CB7-9049-575FD830A664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909F-DF3A-4FD3-9106-663F264C3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7C7B-C764-4CB7-9049-575FD830A664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909F-DF3A-4FD3-9106-663F264C3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97C7B-C764-4CB7-9049-575FD830A664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3909F-DF3A-4FD3-9106-663F264C3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business table setting-resized-60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609600"/>
            <a:ext cx="8534399" cy="5715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spill something, don’t make a big deal of it</a:t>
            </a:r>
          </a:p>
          <a:p>
            <a:r>
              <a:rPr lang="en-US" dirty="0" smtClean="0"/>
              <a:t>If you’re not sure whether or not you can eat something with your fingers, just use a utensil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78162"/>
          </a:xfrm>
        </p:spPr>
        <p:txBody>
          <a:bodyPr>
            <a:normAutofit/>
          </a:bodyPr>
          <a:lstStyle/>
          <a:p>
            <a:r>
              <a:rPr lang="en-US" sz="6000" dirty="0" smtClean="0"/>
              <a:t>Eat Properly</a:t>
            </a:r>
            <a:endParaRPr lang="en-US" sz="6000" dirty="0"/>
          </a:p>
        </p:txBody>
      </p:sp>
      <p:pic>
        <p:nvPicPr>
          <p:cNvPr id="4" name="Content Placeholder 3" descr="640_charles_table_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0400" y="3276601"/>
            <a:ext cx="5257799" cy="31794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Posture</a:t>
            </a:r>
          </a:p>
          <a:p>
            <a:r>
              <a:rPr lang="en-US" dirty="0" smtClean="0"/>
              <a:t>Passing</a:t>
            </a:r>
          </a:p>
          <a:p>
            <a:r>
              <a:rPr lang="en-US" dirty="0" smtClean="0"/>
              <a:t>Salt and pepper</a:t>
            </a:r>
          </a:p>
          <a:p>
            <a:r>
              <a:rPr lang="en-US" dirty="0" smtClean="0"/>
              <a:t>Embarrassing moments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grab food</a:t>
            </a:r>
          </a:p>
          <a:p>
            <a:r>
              <a:rPr lang="en-US" dirty="0" smtClean="0"/>
              <a:t>Don’t talk with your mouth full</a:t>
            </a:r>
          </a:p>
          <a:p>
            <a:r>
              <a:rPr lang="en-US" dirty="0" smtClean="0"/>
              <a:t>Chew with your mouth closed and no noise</a:t>
            </a:r>
          </a:p>
          <a:p>
            <a:r>
              <a:rPr lang="en-US" dirty="0" smtClean="0"/>
              <a:t>Excuse yourself if you get up to go somewhere</a:t>
            </a:r>
          </a:p>
          <a:p>
            <a:r>
              <a:rPr lang="en-US" dirty="0" smtClean="0"/>
              <a:t>Don’t pick something out of your teeth</a:t>
            </a:r>
          </a:p>
          <a:p>
            <a:r>
              <a:rPr lang="en-US" dirty="0" smtClean="0"/>
              <a:t>Don’t leave lipstick smears on anything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put items on the table</a:t>
            </a:r>
          </a:p>
          <a:p>
            <a:r>
              <a:rPr lang="en-US" dirty="0" smtClean="0"/>
              <a:t>Don’t smoke</a:t>
            </a:r>
          </a:p>
          <a:p>
            <a:r>
              <a:rPr lang="en-US" dirty="0" smtClean="0"/>
              <a:t>Don’t tilt or squirm in your chair</a:t>
            </a:r>
          </a:p>
          <a:p>
            <a:r>
              <a:rPr lang="en-US" dirty="0" smtClean="0"/>
              <a:t>Don’t keep your elbows on the table while eating</a:t>
            </a:r>
          </a:p>
          <a:p>
            <a:r>
              <a:rPr lang="en-US" dirty="0" smtClean="0"/>
              <a:t>Never talk with food in your mouth</a:t>
            </a:r>
          </a:p>
          <a:p>
            <a:r>
              <a:rPr lang="en-US" dirty="0" smtClean="0"/>
              <a:t>Don’t use your fingers to push food in to your mouth or spoon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Basic Dinning Etiquette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en-US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Ms.Manisha</a:t>
            </a:r>
            <a:r>
              <a:rPr lang="en-US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Gunasekera</a:t>
            </a:r>
          </a:p>
          <a:p>
            <a:pPr algn="r"/>
            <a:r>
              <a:rPr lang="en-US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BA (English) University of </a:t>
            </a:r>
            <a:r>
              <a:rPr lang="en-US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Peradeniya</a:t>
            </a:r>
            <a:r>
              <a:rPr lang="en-US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Diploma in HRM &amp; OB, Reading for the PG Dip. in International Relations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large_imag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457200"/>
            <a:ext cx="8305800" cy="6019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 Down and Claim Your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Be polite</a:t>
            </a:r>
          </a:p>
          <a:p>
            <a:r>
              <a:rPr lang="en-US" sz="3600" dirty="0" smtClean="0"/>
              <a:t>Usually the man pulls the chair for the woman – no need to do it ALWAYS…</a:t>
            </a:r>
          </a:p>
          <a:p>
            <a:r>
              <a:rPr lang="en-US" sz="3600" dirty="0" smtClean="0"/>
              <a:t>If you’re a guest at someone’s house, don’t sit until the host sits first</a:t>
            </a:r>
          </a:p>
          <a:p>
            <a:r>
              <a:rPr lang="en-US" sz="3600" dirty="0" smtClean="0"/>
              <a:t>Never do anything until the host does it first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3600" dirty="0" smtClean="0"/>
              <a:t>Your drink is always on the right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smtClean="0"/>
              <a:t>If you’re the host – salad, meal, wine and water should be brought to each diner’s right and cleared from left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30625_CBOX_ForkKnife.jpg.CROP.original-origina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609600"/>
            <a:ext cx="8153400" cy="5791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Your Utensils Correctly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Place your napkin in your lap right away when you sit down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Don’t try to snap it open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0-Handy-tips-when-applying-for-the-General-Work-Visa-2014-2015_500x38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28600"/>
            <a:ext cx="8382000" cy="6248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Use your utensils from the outside in</a:t>
            </a:r>
          </a:p>
          <a:p>
            <a:r>
              <a:rPr lang="en-US" dirty="0" smtClean="0"/>
              <a:t>If you’re not sure what to do, wait and see what your neighbor does. If that offers no clue,  just fake it</a:t>
            </a:r>
          </a:p>
          <a:p>
            <a:r>
              <a:rPr lang="en-US" dirty="0" smtClean="0"/>
              <a:t>Never let any utensils, once used, ever touch the table again</a:t>
            </a:r>
          </a:p>
          <a:p>
            <a:r>
              <a:rPr lang="en-US" dirty="0" smtClean="0"/>
              <a:t>Do not put the entire soup spoon in your mouth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309</Words>
  <Application>Microsoft Office PowerPoint</Application>
  <PresentationFormat>On-screen Show (4:3)</PresentationFormat>
  <Paragraphs>44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Basic Dinning Etiquette</vt:lpstr>
      <vt:lpstr>Slide 3</vt:lpstr>
      <vt:lpstr>Sit Down and Claim Your Property</vt:lpstr>
      <vt:lpstr>Slide 5</vt:lpstr>
      <vt:lpstr>Slide 6</vt:lpstr>
      <vt:lpstr>Use Your Utensils Correctly</vt:lpstr>
      <vt:lpstr>Slide 8</vt:lpstr>
      <vt:lpstr>Slide 9</vt:lpstr>
      <vt:lpstr>Slide 10</vt:lpstr>
      <vt:lpstr>Eat Properly</vt:lpstr>
      <vt:lpstr>Slide 12</vt:lpstr>
      <vt:lpstr>Don’ts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</dc:creator>
  <cp:lastModifiedBy>Asus</cp:lastModifiedBy>
  <cp:revision>14</cp:revision>
  <dcterms:created xsi:type="dcterms:W3CDTF">2014-06-03T09:05:36Z</dcterms:created>
  <dcterms:modified xsi:type="dcterms:W3CDTF">2014-07-25T02:36:24Z</dcterms:modified>
</cp:coreProperties>
</file>