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65CE-DCB9-4759-B13B-5272F4A687F0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0965-B164-42A0-833E-530F16A394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2336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65CE-DCB9-4759-B13B-5272F4A687F0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0965-B164-42A0-833E-530F16A394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1190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65CE-DCB9-4759-B13B-5272F4A687F0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0965-B164-42A0-833E-530F16A394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1942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65CE-DCB9-4759-B13B-5272F4A687F0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0965-B164-42A0-833E-530F16A394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253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65CE-DCB9-4759-B13B-5272F4A687F0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0965-B164-42A0-833E-530F16A394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4775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65CE-DCB9-4759-B13B-5272F4A687F0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0965-B164-42A0-833E-530F16A394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64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65CE-DCB9-4759-B13B-5272F4A687F0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0965-B164-42A0-833E-530F16A394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1365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65CE-DCB9-4759-B13B-5272F4A687F0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0965-B164-42A0-833E-530F16A394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416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65CE-DCB9-4759-B13B-5272F4A687F0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0965-B164-42A0-833E-530F16A394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5432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65CE-DCB9-4759-B13B-5272F4A687F0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0965-B164-42A0-833E-530F16A394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5196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65CE-DCB9-4759-B13B-5272F4A687F0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0965-B164-42A0-833E-530F16A394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7668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665CE-DCB9-4759-B13B-5272F4A687F0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F0965-B164-42A0-833E-530F16A394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9339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Nurse%20Patient%20Relationship_Communication.mp4" TargetMode="External"/><Relationship Id="rId2" Type="http://schemas.openxmlformats.org/officeDocument/2006/relationships/hyperlink" Target="Poor%20Communication.mp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Communication with patients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739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Poor communication with patients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Situation 1</a:t>
            </a:r>
            <a:endParaRPr lang="en-US" dirty="0" smtClean="0"/>
          </a:p>
          <a:p>
            <a:r>
              <a:rPr lang="en-US" dirty="0" smtClean="0">
                <a:hlinkClick r:id="rId3" action="ppaction://hlinkfile"/>
              </a:rPr>
              <a:t>Situation 2</a:t>
            </a:r>
            <a:endParaRPr lang="en-US" dirty="0" smtClean="0"/>
          </a:p>
          <a:p>
            <a:r>
              <a:rPr lang="en-US" dirty="0" smtClean="0"/>
              <a:t>Activity 01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phrases that are easily understood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Should convey your </a:t>
            </a:r>
            <a:r>
              <a:rPr lang="en-US" dirty="0"/>
              <a:t>dedication to </a:t>
            </a:r>
            <a:r>
              <a:rPr lang="en-US" dirty="0" smtClean="0"/>
              <a:t>provide </a:t>
            </a:r>
            <a:r>
              <a:rPr lang="en-US" dirty="0"/>
              <a:t>the highest quality healthcare </a:t>
            </a:r>
          </a:p>
        </p:txBody>
      </p:sp>
    </p:spTree>
    <p:extLst>
      <p:ext uri="{BB962C8B-B14F-4D97-AF65-F5344CB8AC3E}">
        <p14:creationId xmlns:p14="http://schemas.microsoft.com/office/powerpoint/2010/main" xmlns="" val="674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 </a:t>
            </a:r>
            <a:r>
              <a:rPr lang="en-US" dirty="0"/>
              <a:t>a</a:t>
            </a:r>
            <a:r>
              <a:rPr lang="en-US" dirty="0" smtClean="0"/>
              <a:t> Connection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reate </a:t>
            </a:r>
            <a:r>
              <a:rPr lang="en-US" dirty="0"/>
              <a:t>an environment of open dialogue and trust </a:t>
            </a:r>
            <a:endParaRPr lang="en-US" dirty="0" smtClean="0"/>
          </a:p>
          <a:p>
            <a:r>
              <a:rPr lang="en-US" b="1" dirty="0"/>
              <a:t>FIVE IMPORTANT KEY POINTS IN DELIVERING HIGH PATIENT SATISFACTION </a:t>
            </a:r>
            <a:endParaRPr lang="en-US" b="1" dirty="0" smtClean="0"/>
          </a:p>
          <a:p>
            <a:r>
              <a:rPr lang="en-US" dirty="0"/>
              <a:t>C: </a:t>
            </a:r>
            <a:r>
              <a:rPr lang="en-US" dirty="0" smtClean="0"/>
              <a:t>Compassionate Communication </a:t>
            </a:r>
            <a:endParaRPr lang="en-US" dirty="0"/>
          </a:p>
          <a:p>
            <a:r>
              <a:rPr lang="fr-FR" dirty="0"/>
              <a:t>P. </a:t>
            </a:r>
            <a:r>
              <a:rPr lang="fr-FR" dirty="0" smtClean="0"/>
              <a:t>Patient Information/Pain Management </a:t>
            </a:r>
          </a:p>
          <a:p>
            <a:r>
              <a:rPr lang="fr-FR" dirty="0" smtClean="0"/>
              <a:t>R</a:t>
            </a:r>
            <a:r>
              <a:rPr lang="fr-FR" dirty="0"/>
              <a:t>. </a:t>
            </a:r>
            <a:r>
              <a:rPr lang="fr-FR" dirty="0" err="1" smtClean="0"/>
              <a:t>Response</a:t>
            </a:r>
            <a:r>
              <a:rPr lang="fr-F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781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C.P.R </a:t>
            </a:r>
            <a:r>
              <a:rPr lang="en-US" dirty="0" smtClean="0"/>
              <a:t>Requires Consistent Delivery of </a:t>
            </a:r>
            <a:r>
              <a:rPr lang="en-US" dirty="0"/>
              <a:t>t</a:t>
            </a:r>
            <a:r>
              <a:rPr lang="en-US" dirty="0" smtClean="0"/>
              <a:t>he Following: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Communicate to the patient </a:t>
            </a:r>
            <a:r>
              <a:rPr lang="en-US" u="sng" dirty="0"/>
              <a:t>who you are</a:t>
            </a:r>
            <a:r>
              <a:rPr lang="en-US" dirty="0"/>
              <a:t>, </a:t>
            </a:r>
            <a:r>
              <a:rPr lang="en-US" u="sng" dirty="0"/>
              <a:t>what you do </a:t>
            </a:r>
            <a:r>
              <a:rPr lang="en-US" dirty="0"/>
              <a:t>and </a:t>
            </a:r>
            <a:r>
              <a:rPr lang="en-US" u="sng" dirty="0"/>
              <a:t>who are the members of the team</a:t>
            </a:r>
            <a:r>
              <a:rPr lang="en-US" dirty="0"/>
              <a:t>. </a:t>
            </a:r>
          </a:p>
          <a:p>
            <a:r>
              <a:rPr lang="en-US" u="sng" dirty="0" smtClean="0"/>
              <a:t>Inform</a:t>
            </a:r>
            <a:r>
              <a:rPr lang="en-US" dirty="0" smtClean="0"/>
              <a:t> </a:t>
            </a:r>
            <a:r>
              <a:rPr lang="en-US" dirty="0"/>
              <a:t>the patient daily what their plan is for the day and set expectations – write on the whiteboard. </a:t>
            </a:r>
          </a:p>
          <a:p>
            <a:r>
              <a:rPr lang="en-US" u="sng" dirty="0" smtClean="0"/>
              <a:t>Inform</a:t>
            </a:r>
            <a:r>
              <a:rPr lang="en-US" dirty="0" smtClean="0"/>
              <a:t> </a:t>
            </a:r>
            <a:r>
              <a:rPr lang="en-US" dirty="0"/>
              <a:t>the patient and family if they have any questions, concerns to call - you are here to help. </a:t>
            </a:r>
          </a:p>
          <a:p>
            <a:r>
              <a:rPr lang="en-US" u="sng" dirty="0" smtClean="0"/>
              <a:t>Encourage</a:t>
            </a:r>
            <a:r>
              <a:rPr lang="en-US" dirty="0" smtClean="0"/>
              <a:t> </a:t>
            </a:r>
            <a:r>
              <a:rPr lang="en-US" dirty="0"/>
              <a:t>the patient to communicate how we are doing in managing their pain – their comfort is vital! </a:t>
            </a:r>
          </a:p>
          <a:p>
            <a:r>
              <a:rPr lang="en-US" dirty="0" smtClean="0"/>
              <a:t>Include </a:t>
            </a:r>
            <a:r>
              <a:rPr lang="en-US" dirty="0"/>
              <a:t>the patient – tell them </a:t>
            </a:r>
            <a:r>
              <a:rPr lang="en-US" u="sng" dirty="0"/>
              <a:t>what you are doing </a:t>
            </a:r>
            <a:r>
              <a:rPr lang="en-US" dirty="0"/>
              <a:t>in the </a:t>
            </a:r>
            <a:r>
              <a:rPr lang="en-US" dirty="0" smtClean="0"/>
              <a:t>room.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051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Helpful Patient Comfort/Communication Strategies 	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Conduct an environmental assessment (e.g. Can the patient reach the telephone, tissue, trash can, TV controls, food tray, water) </a:t>
            </a:r>
          </a:p>
          <a:p>
            <a:r>
              <a:rPr lang="en-US" dirty="0"/>
              <a:t>Ensure each patient is covered and comfortable </a:t>
            </a:r>
          </a:p>
          <a:p>
            <a:r>
              <a:rPr lang="en-US" dirty="0"/>
              <a:t>Tell the patient that you round routinely to check comfort levels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750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Ask the patient if there </a:t>
            </a:r>
            <a:r>
              <a:rPr lang="en-US" dirty="0" smtClean="0"/>
              <a:t>is </a:t>
            </a:r>
            <a:r>
              <a:rPr lang="en-US" dirty="0"/>
              <a:t>anything else you can do for them prior to leaving the room </a:t>
            </a:r>
          </a:p>
          <a:p>
            <a:r>
              <a:rPr lang="en-US" dirty="0"/>
              <a:t>Tell the patient when you will be returning </a:t>
            </a:r>
          </a:p>
          <a:p>
            <a:r>
              <a:rPr lang="en-US" dirty="0"/>
              <a:t>Tell the patient when you are going off shift and the name of the nurse who will be </a:t>
            </a:r>
            <a:r>
              <a:rPr lang="en-US" dirty="0" smtClean="0"/>
              <a:t>replacing </a:t>
            </a:r>
            <a:r>
              <a:rPr lang="en-US" dirty="0"/>
              <a:t>you. When possible, bring the </a:t>
            </a:r>
            <a:r>
              <a:rPr lang="en-US" dirty="0" smtClean="0"/>
              <a:t>replacing </a:t>
            </a:r>
            <a:r>
              <a:rPr lang="en-US" dirty="0"/>
              <a:t>nurse into the room and introduce the nurse to the patient.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692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85000" lnSpcReduction="10000"/>
          </a:bodyPr>
          <a:lstStyle/>
          <a:p>
            <a:endParaRPr lang="en-US" dirty="0"/>
          </a:p>
          <a:p>
            <a:r>
              <a:rPr lang="en-US" b="1" dirty="0"/>
              <a:t>Acknowledge</a:t>
            </a:r>
            <a:r>
              <a:rPr lang="en-US" dirty="0"/>
              <a:t>—Acknowledge the patient by name. Make eye contact, smile – remember the power of touch. </a:t>
            </a:r>
          </a:p>
          <a:p>
            <a:r>
              <a:rPr lang="en-US" b="1" dirty="0"/>
              <a:t>Introduce</a:t>
            </a:r>
            <a:r>
              <a:rPr lang="en-US" dirty="0"/>
              <a:t>—Introduce yourself, share with the patient a little bit about yourself. </a:t>
            </a:r>
          </a:p>
          <a:p>
            <a:r>
              <a:rPr lang="en-US" b="1" dirty="0"/>
              <a:t>Duration</a:t>
            </a:r>
            <a:r>
              <a:rPr lang="en-US" dirty="0"/>
              <a:t>—Give an accurate time expectation for tests, physician arrival and tray delivery, etc. </a:t>
            </a:r>
          </a:p>
          <a:p>
            <a:r>
              <a:rPr lang="en-US" b="1" dirty="0"/>
              <a:t>Explanation</a:t>
            </a:r>
            <a:r>
              <a:rPr lang="en-US" dirty="0"/>
              <a:t>—Explain step by step what will happen, answer questions and how you can be reached. </a:t>
            </a:r>
          </a:p>
          <a:p>
            <a:r>
              <a:rPr lang="en-US" b="1" dirty="0"/>
              <a:t>Thank</a:t>
            </a:r>
            <a:r>
              <a:rPr lang="en-US" dirty="0"/>
              <a:t>—Thank the patient for coming to </a:t>
            </a:r>
            <a:r>
              <a:rPr lang="en-US" dirty="0" smtClean="0"/>
              <a:t>you. </a:t>
            </a:r>
            <a:r>
              <a:rPr lang="en-US" dirty="0"/>
              <a:t>Thank the family for assistance and being there to </a:t>
            </a:r>
            <a:r>
              <a:rPr lang="en-US" dirty="0" smtClean="0"/>
              <a:t>support </a:t>
            </a:r>
            <a:r>
              <a:rPr lang="en-US" dirty="0"/>
              <a:t>the patient.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517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IMPORTANT KEY PHRASES 	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  <a:p>
            <a:r>
              <a:rPr lang="en-US" dirty="0"/>
              <a:t>No, or I can’t </a:t>
            </a:r>
            <a:r>
              <a:rPr lang="en-US" dirty="0" smtClean="0"/>
              <a:t>         </a:t>
            </a:r>
            <a:r>
              <a:rPr lang="en-US" b="1" dirty="0" smtClean="0"/>
              <a:t>What </a:t>
            </a:r>
            <a:r>
              <a:rPr lang="en-US" b="1" dirty="0"/>
              <a:t>I can do is…. </a:t>
            </a:r>
            <a:endParaRPr lang="en-US" dirty="0"/>
          </a:p>
          <a:p>
            <a:r>
              <a:rPr lang="en-US" dirty="0"/>
              <a:t>I don’t </a:t>
            </a:r>
            <a:r>
              <a:rPr lang="en-US" dirty="0" smtClean="0"/>
              <a:t>know           </a:t>
            </a:r>
            <a:r>
              <a:rPr lang="en-US" b="1" dirty="0" smtClean="0"/>
              <a:t>I’ll </a:t>
            </a:r>
            <a:r>
              <a:rPr lang="en-US" b="1" dirty="0"/>
              <a:t>find out for you. </a:t>
            </a:r>
            <a:endParaRPr lang="en-US" dirty="0"/>
          </a:p>
          <a:p>
            <a:r>
              <a:rPr lang="en-US" dirty="0"/>
              <a:t>That’s not my job </a:t>
            </a:r>
            <a:r>
              <a:rPr lang="en-US" dirty="0" smtClean="0"/>
              <a:t>  </a:t>
            </a:r>
            <a:r>
              <a:rPr lang="en-US" b="1" dirty="0" smtClean="0"/>
              <a:t>I’ll </a:t>
            </a:r>
            <a:r>
              <a:rPr lang="en-US" b="1" dirty="0"/>
              <a:t>get someone to help you. </a:t>
            </a:r>
            <a:endParaRPr lang="en-US" dirty="0"/>
          </a:p>
          <a:p>
            <a:r>
              <a:rPr lang="en-US" dirty="0"/>
              <a:t>Your right, this stinks </a:t>
            </a:r>
            <a:r>
              <a:rPr lang="en-US" b="1" dirty="0"/>
              <a:t>I understand your concerns. </a:t>
            </a:r>
            <a:endParaRPr lang="en-US" dirty="0"/>
          </a:p>
          <a:p>
            <a:r>
              <a:rPr lang="en-US" dirty="0"/>
              <a:t>That’s not my fault </a:t>
            </a:r>
            <a:r>
              <a:rPr lang="en-US" dirty="0" smtClean="0"/>
              <a:t>     </a:t>
            </a:r>
            <a:r>
              <a:rPr lang="en-US" b="1" dirty="0" smtClean="0"/>
              <a:t>Let’s </a:t>
            </a:r>
            <a:r>
              <a:rPr lang="en-US" b="1" dirty="0"/>
              <a:t>see what we can do about this. </a:t>
            </a:r>
            <a:endParaRPr lang="en-US" dirty="0"/>
          </a:p>
          <a:p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3868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/>
          </a:bodyPr>
          <a:lstStyle/>
          <a:p>
            <a:endParaRPr lang="en-US" dirty="0"/>
          </a:p>
          <a:p>
            <a:r>
              <a:rPr lang="en-US" dirty="0"/>
              <a:t>We’re short staffed </a:t>
            </a:r>
            <a:r>
              <a:rPr lang="en-US" dirty="0" smtClean="0"/>
              <a:t>  </a:t>
            </a:r>
            <a:r>
              <a:rPr lang="en-US" b="1" dirty="0" smtClean="0"/>
              <a:t>Tell </a:t>
            </a:r>
            <a:r>
              <a:rPr lang="en-US" b="1" dirty="0"/>
              <a:t>me how I can help you. </a:t>
            </a:r>
            <a:endParaRPr lang="en-US" dirty="0"/>
          </a:p>
          <a:p>
            <a:r>
              <a:rPr lang="en-US" dirty="0"/>
              <a:t>Calm down </a:t>
            </a:r>
            <a:r>
              <a:rPr lang="en-US" dirty="0" smtClean="0"/>
              <a:t>              </a:t>
            </a:r>
            <a:r>
              <a:rPr lang="en-US" b="1" dirty="0" smtClean="0"/>
              <a:t>I </a:t>
            </a:r>
            <a:r>
              <a:rPr lang="en-US" b="1" dirty="0"/>
              <a:t>am sorry you feel… </a:t>
            </a:r>
            <a:endParaRPr lang="en-US" dirty="0"/>
          </a:p>
          <a:p>
            <a:r>
              <a:rPr lang="en-US" dirty="0"/>
              <a:t>I’m busy right now </a:t>
            </a:r>
            <a:r>
              <a:rPr lang="en-US" dirty="0" smtClean="0"/>
              <a:t>    </a:t>
            </a:r>
            <a:r>
              <a:rPr lang="en-US" b="1" dirty="0" smtClean="0"/>
              <a:t>I’ll </a:t>
            </a:r>
            <a:r>
              <a:rPr lang="en-US" b="1" dirty="0"/>
              <a:t>be with you in just a moment. </a:t>
            </a:r>
            <a:endParaRPr lang="en-US" dirty="0"/>
          </a:p>
          <a:p>
            <a:r>
              <a:rPr lang="en-US" dirty="0"/>
              <a:t>I’ll tell you how to go </a:t>
            </a:r>
            <a:r>
              <a:rPr lang="en-US" dirty="0" smtClean="0"/>
              <a:t>there   </a:t>
            </a:r>
            <a:r>
              <a:rPr lang="en-US" b="1" dirty="0"/>
              <a:t>I’ll take you </a:t>
            </a:r>
            <a:r>
              <a:rPr lang="en-US" b="1" dirty="0" smtClean="0"/>
              <a:t>where </a:t>
            </a:r>
            <a:r>
              <a:rPr lang="en-US" b="1" dirty="0"/>
              <a:t>you need to go</a:t>
            </a:r>
            <a:r>
              <a:rPr lang="en-US" dirty="0"/>
              <a:t>. </a:t>
            </a:r>
          </a:p>
          <a:p>
            <a:r>
              <a:rPr lang="en-US" dirty="0"/>
              <a:t>I can’t release any information to </a:t>
            </a:r>
            <a:r>
              <a:rPr lang="en-US" dirty="0" smtClean="0"/>
              <a:t>you      </a:t>
            </a:r>
            <a:r>
              <a:rPr lang="en-US" b="1" dirty="0"/>
              <a:t>As I am sure you understand, patient privacy is very 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important</a:t>
            </a:r>
            <a:r>
              <a:rPr lang="en-US" b="1" dirty="0"/>
              <a:t>. Let me check with the patient first. </a:t>
            </a: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763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497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Communication with patients</vt:lpstr>
      <vt:lpstr>Communication Standards</vt:lpstr>
      <vt:lpstr>Establish a Connection </vt:lpstr>
      <vt:lpstr>C.P.R Requires Consistent Delivery of the Following: </vt:lpstr>
      <vt:lpstr>Helpful Patient Comfort/Communication Strategies   </vt:lpstr>
      <vt:lpstr>Slide 6</vt:lpstr>
      <vt:lpstr>Slide 7</vt:lpstr>
      <vt:lpstr>IMPORTANT KEY PHRASES   </vt:lpstr>
      <vt:lpstr>Slide 9</vt:lpstr>
      <vt:lpstr>Poor communication with patients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with patients</dc:title>
  <dc:creator>Dell</dc:creator>
  <cp:lastModifiedBy>Asus</cp:lastModifiedBy>
  <cp:revision>8</cp:revision>
  <dcterms:created xsi:type="dcterms:W3CDTF">2014-02-17T15:59:10Z</dcterms:created>
  <dcterms:modified xsi:type="dcterms:W3CDTF">2014-07-04T01:29:40Z</dcterms:modified>
</cp:coreProperties>
</file>